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24" r:id="rId27"/>
    <p:sldId id="319" r:id="rId28"/>
    <p:sldId id="320" r:id="rId29"/>
    <p:sldId id="321" r:id="rId30"/>
    <p:sldId id="322" r:id="rId31"/>
    <p:sldId id="297"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4178" autoAdjust="0"/>
  </p:normalViewPr>
  <p:slideViewPr>
    <p:cSldViewPr snapToGrid="0" snapToObjects="1">
      <p:cViewPr varScale="1">
        <p:scale>
          <a:sx n="74" d="100"/>
          <a:sy n="74" d="100"/>
        </p:scale>
        <p:origin x="-1170" y="-10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endParaRPr lang="en-US" baseline="0" dirty="0" smtClean="0"/>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a:t>
            </a:r>
            <a:endParaRPr lang="en-US" dirty="0" smtClean="0"/>
          </a:p>
          <a:p>
            <a:endParaRPr lang="en-US" dirty="0" smtClean="0"/>
          </a:p>
          <a:p>
            <a:r>
              <a:rPr lang="en-US" baseline="0" dirty="0" smtClean="0"/>
              <a:t>Download and Install Chef</a:t>
            </a:r>
          </a:p>
          <a:p>
            <a:r>
              <a:rPr lang="en-US" dirty="0" smtClean="0"/>
              <a:t>Run Chef</a:t>
            </a:r>
          </a:p>
          <a:p>
            <a:r>
              <a:rPr lang="en-US" baseline="0" dirty="0" smtClean="0"/>
              <a:t> * Install OS packages</a:t>
            </a:r>
          </a:p>
          <a:p>
            <a:r>
              <a:rPr lang="en-US" baseline="0" dirty="0" smtClean="0"/>
              <a:t> * Install node.js</a:t>
            </a:r>
          </a:p>
          <a:p>
            <a:r>
              <a:rPr lang="en-US" baseline="0" dirty="0" smtClean="0"/>
              <a:t> * Get code from </a:t>
            </a:r>
            <a:r>
              <a:rPr lang="en-US" baseline="0" dirty="0" err="1" smtClean="0"/>
              <a:t>gitolite</a:t>
            </a:r>
            <a:r>
              <a:rPr lang="en-US" baseline="0" dirty="0" smtClean="0"/>
              <a:t> server</a:t>
            </a:r>
          </a:p>
          <a:p>
            <a:r>
              <a:rPr lang="en-US" baseline="0" dirty="0" smtClean="0"/>
              <a:t> * </a:t>
            </a:r>
            <a:r>
              <a:rPr lang="en-US" baseline="0" dirty="0" err="1" smtClean="0"/>
              <a:t>npm</a:t>
            </a:r>
            <a:r>
              <a:rPr lang="en-US" baseline="0" dirty="0" smtClean="0"/>
              <a:t> rebuild</a:t>
            </a:r>
          </a:p>
          <a:p>
            <a:r>
              <a:rPr lang="en-US" baseline="0" dirty="0" smtClean="0"/>
              <a:t> * Write upstart configuration</a:t>
            </a:r>
          </a:p>
          <a:p>
            <a:r>
              <a:rPr lang="en-US" baseline="0" dirty="0" smtClean="0"/>
              <a:t> * Generate </a:t>
            </a:r>
            <a:r>
              <a:rPr lang="en-US" baseline="0" dirty="0" err="1" smtClean="0"/>
              <a:t>config</a:t>
            </a:r>
            <a:r>
              <a:rPr lang="en-US" baseline="0" dirty="0" smtClean="0"/>
              <a:t> file</a:t>
            </a:r>
          </a:p>
          <a:p>
            <a:r>
              <a:rPr lang="en-US" baseline="0" dirty="0" smtClean="0"/>
              <a:t> * Start the service</a:t>
            </a:r>
          </a:p>
          <a:p>
            <a:endParaRPr lang="en-US" baseline="0" dirty="0" smtClean="0">
              <a:solidFill>
                <a:srgbClr val="FF0000"/>
              </a:solidFill>
            </a:endParaRPr>
          </a:p>
          <a:p>
            <a:r>
              <a:rPr lang="en-US" b="1" baseline="0" dirty="0" smtClean="0">
                <a:solidFill>
                  <a:srgbClr val="FF0000"/>
                </a:solidFill>
              </a:rPr>
              <a:t>Image? Why we choose not? What would change?</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1" baseline="0" dirty="0" smtClean="0"/>
              <a:t>Seems obvious; but we delayed it a bit and it causes us issues.</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 page should the individual</a:t>
            </a:r>
            <a:r>
              <a:rPr lang="en-US" baseline="0" dirty="0" smtClean="0"/>
              <a:t> status of each services and his dependencies.</a:t>
            </a:r>
          </a:p>
          <a:p>
            <a:endParaRPr lang="en-US" baseline="0" dirty="0" smtClean="0"/>
          </a:p>
          <a:p>
            <a:endParaRPr lang="en-US" baseline="0" dirty="0" smtClean="0"/>
          </a:p>
          <a:p>
            <a:r>
              <a:rPr lang="en-US" baseline="0" dirty="0" smtClean="0"/>
              <a:t>TODO: Explain logs and tracing on a different page.</a:t>
            </a:r>
          </a:p>
          <a:p>
            <a:endParaRPr lang="en-US" dirty="0" smtClean="0"/>
          </a:p>
          <a:p>
            <a:r>
              <a:rPr lang="en-US" b="1" dirty="0" smtClean="0"/>
              <a:t>Live</a:t>
            </a:r>
            <a:r>
              <a:rPr lang="en-US" b="1" baseline="0" dirty="0" smtClean="0"/>
              <a:t> demo? Video? 3 slides?</a:t>
            </a:r>
          </a:p>
          <a:p>
            <a:endParaRPr lang="en-US" b="1" baseline="0" dirty="0" smtClean="0"/>
          </a:p>
          <a:p>
            <a:r>
              <a:rPr lang="en-US" b="1" baseline="0" dirty="0" smtClean="0"/>
              <a:t>Tracing</a:t>
            </a:r>
          </a:p>
          <a:p>
            <a:pPr marL="342900" indent="-342900">
              <a:buFontTx/>
              <a:buChar char="-"/>
            </a:pPr>
            <a:r>
              <a:rPr lang="en-US" b="1" baseline="0" dirty="0" smtClean="0"/>
              <a:t>Log/Trace architecture</a:t>
            </a:r>
          </a:p>
          <a:p>
            <a:pPr marL="342900" indent="-342900">
              <a:buFontTx/>
              <a:buChar char="-"/>
            </a:pPr>
            <a:r>
              <a:rPr lang="en-US" b="1" baseline="0" dirty="0" err="1" smtClean="0"/>
              <a:t>RabbitMQ</a:t>
            </a:r>
            <a:endParaRPr lang="en-US" b="1" baseline="0" dirty="0" smtClean="0"/>
          </a:p>
          <a:p>
            <a:pPr marL="342900" indent="-342900">
              <a:buFontTx/>
              <a:buChar char="-"/>
            </a:pPr>
            <a:r>
              <a:rPr lang="en-US" b="1" baseline="0" dirty="0" err="1" smtClean="0"/>
              <a:t>MongoDB</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branch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TODO: Define or delete</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TODO</a:t>
            </a:r>
          </a:p>
          <a:p>
            <a:pPr marL="342900" indent="-342900">
              <a:buFont typeface="Arial" pitchFamily="34" charset="0"/>
              <a:buChar char="•"/>
            </a:pPr>
            <a:r>
              <a:rPr lang="en-US" baseline="0" dirty="0" smtClean="0"/>
              <a:t>Update drawing to remove </a:t>
            </a:r>
            <a:r>
              <a:rPr lang="en-US" baseline="0" dirty="0" err="1" smtClean="0"/>
              <a:t>abc</a:t>
            </a:r>
            <a:r>
              <a:rPr lang="en-US" baseline="0" dirty="0" smtClean="0"/>
              <a:t> repo box</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342900" indent="-342900">
              <a:buFont typeface="Arial" pitchFamily="34" charset="0"/>
              <a:buChar char="•"/>
            </a:pPr>
            <a:endParaRPr lang="en-US" baseline="0" dirty="0" smtClean="0"/>
          </a:p>
          <a:p>
            <a:pPr marL="342900" indent="-342900">
              <a:buFont typeface="Arial" pitchFamily="34" charset="0"/>
              <a:buChar char="•"/>
            </a:pPr>
            <a:endParaRPr lang="en-US" baseline="0" dirty="0" smtClean="0"/>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Update existing stack</a:t>
            </a:r>
          </a:p>
          <a:p>
            <a:pPr marL="1155710" lvl="1" indent="-342900">
              <a:buFont typeface="Arial" pitchFamily="34" charset="0"/>
              <a:buChar char="•"/>
            </a:pPr>
            <a:r>
              <a:rPr lang="en-US" baseline="0" dirty="0" smtClean="0"/>
              <a:t>Amazing capability to analyze the difference and only update needed resource</a:t>
            </a:r>
          </a:p>
          <a:p>
            <a:pPr marL="1155710" lvl="1" indent="-342900">
              <a:buFont typeface="Arial" pitchFamily="34" charset="0"/>
              <a:buChar char="•"/>
            </a:pPr>
            <a:r>
              <a:rPr lang="en-US" baseline="0" dirty="0" smtClean="0"/>
              <a:t>Talk about rolling update for </a:t>
            </a:r>
            <a:r>
              <a:rPr lang="en-US" baseline="0" dirty="0" err="1" smtClean="0"/>
              <a:t>AutoScaling</a:t>
            </a:r>
            <a:r>
              <a:rPr lang="en-US" baseline="0" smtClean="0"/>
              <a:t> group</a:t>
            </a:r>
            <a:endParaRPr lang="en-US" baseline="0" dirty="0" smtClean="0"/>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7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via a NAT</a:t>
            </a:r>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3332</TotalTime>
  <Words>843</Words>
  <Application>Microsoft Office PowerPoint</Application>
  <PresentationFormat>Custom</PresentationFormat>
  <Paragraphs>243</Paragraphs>
  <Slides>27</Slides>
  <Notes>22</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From Development to Production</vt:lpstr>
      <vt:lpstr>Stack Family</vt:lpstr>
      <vt:lpstr> Stack Monitoring</vt:lpstr>
      <vt:lpstr> Logs</vt:lpstr>
      <vt:lpstr> Log Architecture</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279</cp:revision>
  <dcterms:created xsi:type="dcterms:W3CDTF">2012-10-19T15:38:24Z</dcterms:created>
  <dcterms:modified xsi:type="dcterms:W3CDTF">2014-05-15T19:35:32Z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